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6858000" cx="9144000"/>
  <p:notesSz cx="7102475" cy="93694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9" roundtripDataSignature="AMtx7mh5su63Kr7YJASpB9crgrJH4mmq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34AFA9B-2028-402A-BE80-83489FCBA446}">
  <a:tblStyle styleId="{C34AFA9B-2028-402A-BE80-83489FCBA4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3975" y="702700"/>
            <a:ext cx="4735200" cy="3513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10225" y="4450475"/>
            <a:ext cx="5681975" cy="42162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10225" y="4450475"/>
            <a:ext cx="5681975" cy="4216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83975" y="702700"/>
            <a:ext cx="4735200" cy="3513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f4ebaf85f2_0_74:notes"/>
          <p:cNvSpPr/>
          <p:nvPr>
            <p:ph idx="2" type="sldImg"/>
          </p:nvPr>
        </p:nvSpPr>
        <p:spPr>
          <a:xfrm>
            <a:off x="1183975" y="702700"/>
            <a:ext cx="4735200" cy="3513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f4ebaf85f2_0_74:notes"/>
          <p:cNvSpPr txBox="1"/>
          <p:nvPr>
            <p:ph idx="1" type="body"/>
          </p:nvPr>
        </p:nvSpPr>
        <p:spPr>
          <a:xfrm>
            <a:off x="710225" y="4450475"/>
            <a:ext cx="5682000" cy="42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31" name="Google Shape;31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37" name="Google Shape;37;p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38" name="Google Shape;38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0" name="Google Shape;50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1" name="Google Shape;51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2" name="Google Shape;52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58" name="Google Shape;58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59" name="Google Shape;59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572000" y="3505200"/>
            <a:ext cx="2706600" cy="3310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776300" y="4343400"/>
            <a:ext cx="1892100" cy="2514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 rot="5400000">
            <a:off x="1258850" y="126275"/>
            <a:ext cx="1600200" cy="2590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 rot="10800000">
            <a:off x="2713350" y="4343400"/>
            <a:ext cx="1219200" cy="1828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 rot="5400000">
            <a:off x="776300" y="2203438"/>
            <a:ext cx="990600" cy="990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816550" y="2617725"/>
            <a:ext cx="761994" cy="533412"/>
          </a:xfrm>
          <a:custGeom>
            <a:rect b="b" l="l" r="r" t="t"/>
            <a:pathLst>
              <a:path extrusionOk="0" h="21600" w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 rot="5400000">
            <a:off x="5483938" y="-500862"/>
            <a:ext cx="1676400" cy="2743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>
            <a:off x="2492563" y="3478988"/>
            <a:ext cx="533412" cy="533412"/>
          </a:xfrm>
          <a:custGeom>
            <a:rect b="b" l="l" r="r" t="t"/>
            <a:pathLst>
              <a:path extrusionOk="0" h="21600" w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 rot="5400000">
            <a:off x="7164022" y="2476491"/>
            <a:ext cx="1981206" cy="685800"/>
          </a:xfrm>
          <a:custGeom>
            <a:rect b="b" l="l" r="r" t="t"/>
            <a:pathLst>
              <a:path extrusionOk="0" h="21600" w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 rot="5400000">
            <a:off x="7548213" y="2607756"/>
            <a:ext cx="1143018" cy="423306"/>
          </a:xfrm>
          <a:custGeom>
            <a:rect b="b" l="l" r="r" t="t"/>
            <a:pathLst>
              <a:path extrusionOk="0" h="21600" w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 rot="5400000">
            <a:off x="8292175" y="2674150"/>
            <a:ext cx="98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Gym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 rot="2640007">
            <a:off x="5160570" y="1737838"/>
            <a:ext cx="1964930" cy="1857350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0261800" y="4479925"/>
            <a:ext cx="847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 rot="5400000">
            <a:off x="6866962" y="5028674"/>
            <a:ext cx="1187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Building 4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 rot="5400000">
            <a:off x="-793" y="4877593"/>
            <a:ext cx="11874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Building 5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2816549" y="4958750"/>
            <a:ext cx="1116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Media Center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1576075" y="270637"/>
            <a:ext cx="1187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Building 1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5943612" y="592150"/>
            <a:ext cx="1539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Cafeteria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 rot="2880047">
            <a:off x="5638505" y="2638302"/>
            <a:ext cx="1276452" cy="369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Courtyard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 rot="5400000">
            <a:off x="1125850" y="2541088"/>
            <a:ext cx="86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Office</a:t>
            </a:r>
            <a:endParaRPr/>
          </a:p>
        </p:txBody>
      </p:sp>
      <p:sp>
        <p:nvSpPr>
          <p:cNvPr id="104" name="Google Shape;104;p1"/>
          <p:cNvSpPr txBox="1"/>
          <p:nvPr/>
        </p:nvSpPr>
        <p:spPr>
          <a:xfrm>
            <a:off x="5673700" y="912900"/>
            <a:ext cx="1447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10092762" y="1948037"/>
            <a:ext cx="1185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2865437" y="4420225"/>
            <a:ext cx="75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Judges Room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2816550" y="2438400"/>
            <a:ext cx="762000" cy="76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 rot="5400000">
            <a:off x="2604075" y="3367988"/>
            <a:ext cx="533400" cy="755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11120275" y="1366150"/>
            <a:ext cx="919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Bathooms</a:t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 rot="5400000">
            <a:off x="1729300" y="751175"/>
            <a:ext cx="720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Bath</a:t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rooms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 rot="-5400000">
            <a:off x="4329850" y="656650"/>
            <a:ext cx="304800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 rot="5400000">
            <a:off x="1818987" y="4730249"/>
            <a:ext cx="1149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 Office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1906400" y="4343400"/>
            <a:ext cx="762000" cy="1143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4" name="Google Shape;114;p1"/>
          <p:cNvCxnSpPr/>
          <p:nvPr/>
        </p:nvCxnSpPr>
        <p:spPr>
          <a:xfrm>
            <a:off x="2209800" y="4343400"/>
            <a:ext cx="914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15" name="Google Shape;115;p1"/>
          <p:cNvSpPr txBox="1"/>
          <p:nvPr/>
        </p:nvSpPr>
        <p:spPr>
          <a:xfrm>
            <a:off x="4038604" y="1117650"/>
            <a:ext cx="762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6" name="Google Shape;116;p1"/>
          <p:cNvSpPr txBox="1"/>
          <p:nvPr/>
        </p:nvSpPr>
        <p:spPr>
          <a:xfrm>
            <a:off x="4008525" y="32551"/>
            <a:ext cx="976200" cy="1676400"/>
          </a:xfrm>
          <a:prstGeom prst="rect">
            <a:avLst/>
          </a:prstGeom>
          <a:noFill/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2285300" y="621575"/>
            <a:ext cx="1074600" cy="762000"/>
          </a:xfrm>
          <a:prstGeom prst="rect">
            <a:avLst/>
          </a:prstGeom>
          <a:noFill/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784312" y="1610187"/>
            <a:ext cx="1074600" cy="566700"/>
          </a:xfrm>
          <a:prstGeom prst="rect">
            <a:avLst/>
          </a:prstGeom>
          <a:noFill/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1200">
                <a:solidFill>
                  <a:schemeClr val="dk1"/>
                </a:solidFill>
              </a:rPr>
              <a:t>Room 1-123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Declamation</a:t>
            </a:r>
            <a:endParaRPr sz="1200">
              <a:solidFill>
                <a:schemeClr val="dk1"/>
              </a:solidFill>
            </a:endParaRPr>
          </a:p>
        </p:txBody>
      </p:sp>
      <p:cxnSp>
        <p:nvCxnSpPr>
          <p:cNvPr id="119" name="Google Shape;119;p1"/>
          <p:cNvCxnSpPr/>
          <p:nvPr/>
        </p:nvCxnSpPr>
        <p:spPr>
          <a:xfrm>
            <a:off x="6469375" y="3520450"/>
            <a:ext cx="17700" cy="274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"/>
          <p:cNvCxnSpPr/>
          <p:nvPr/>
        </p:nvCxnSpPr>
        <p:spPr>
          <a:xfrm>
            <a:off x="6221613" y="3551275"/>
            <a:ext cx="28800" cy="256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"/>
          <p:cNvCxnSpPr/>
          <p:nvPr/>
        </p:nvCxnSpPr>
        <p:spPr>
          <a:xfrm>
            <a:off x="5611950" y="3551275"/>
            <a:ext cx="28800" cy="254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"/>
          <p:cNvCxnSpPr/>
          <p:nvPr/>
        </p:nvCxnSpPr>
        <p:spPr>
          <a:xfrm>
            <a:off x="5364475" y="3551275"/>
            <a:ext cx="28500" cy="273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"/>
          <p:cNvCxnSpPr/>
          <p:nvPr/>
        </p:nvCxnSpPr>
        <p:spPr>
          <a:xfrm>
            <a:off x="5655300" y="6106150"/>
            <a:ext cx="61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"/>
          <p:cNvCxnSpPr/>
          <p:nvPr/>
        </p:nvCxnSpPr>
        <p:spPr>
          <a:xfrm>
            <a:off x="4575800" y="6290300"/>
            <a:ext cx="193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"/>
          <p:cNvCxnSpPr/>
          <p:nvPr/>
        </p:nvCxnSpPr>
        <p:spPr>
          <a:xfrm>
            <a:off x="5612125" y="4006225"/>
            <a:ext cx="628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1"/>
          <p:cNvCxnSpPr/>
          <p:nvPr/>
        </p:nvCxnSpPr>
        <p:spPr>
          <a:xfrm>
            <a:off x="5626375" y="4425325"/>
            <a:ext cx="609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7" name="Google Shape;127;p1"/>
          <p:cNvSpPr txBox="1"/>
          <p:nvPr/>
        </p:nvSpPr>
        <p:spPr>
          <a:xfrm>
            <a:off x="5978200" y="32550"/>
            <a:ext cx="808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   </a:t>
            </a:r>
            <a:r>
              <a:rPr b="0" i="0" lang="en-US" sz="1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Bath</a:t>
            </a:r>
            <a:endParaRPr b="0" i="0" sz="1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rooms</a:t>
            </a:r>
            <a:endParaRPr sz="1500"/>
          </a:p>
        </p:txBody>
      </p:sp>
      <p:sp>
        <p:nvSpPr>
          <p:cNvPr id="128" name="Google Shape;128;p1"/>
          <p:cNvSpPr txBox="1"/>
          <p:nvPr/>
        </p:nvSpPr>
        <p:spPr>
          <a:xfrm>
            <a:off x="5588275" y="3994525"/>
            <a:ext cx="6858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Bath</a:t>
            </a:r>
            <a:endParaRPr b="0" i="0" sz="1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rooms</a:t>
            </a:r>
            <a:endParaRPr sz="1300"/>
          </a:p>
        </p:txBody>
      </p:sp>
      <p:sp>
        <p:nvSpPr>
          <p:cNvPr id="129" name="Google Shape;129;p1"/>
          <p:cNvSpPr txBox="1"/>
          <p:nvPr/>
        </p:nvSpPr>
        <p:spPr>
          <a:xfrm>
            <a:off x="1792238" y="6072075"/>
            <a:ext cx="53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Bath</a:t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room</a:t>
            </a:r>
            <a:endParaRPr sz="1200"/>
          </a:p>
        </p:txBody>
      </p:sp>
      <p:cxnSp>
        <p:nvCxnSpPr>
          <p:cNvPr id="130" name="Google Shape;130;p1"/>
          <p:cNvCxnSpPr/>
          <p:nvPr/>
        </p:nvCxnSpPr>
        <p:spPr>
          <a:xfrm>
            <a:off x="5640700" y="4558675"/>
            <a:ext cx="581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"/>
          <p:cNvCxnSpPr/>
          <p:nvPr/>
        </p:nvCxnSpPr>
        <p:spPr>
          <a:xfrm>
            <a:off x="6469375" y="4231550"/>
            <a:ext cx="80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"/>
          <p:cNvCxnSpPr/>
          <p:nvPr/>
        </p:nvCxnSpPr>
        <p:spPr>
          <a:xfrm>
            <a:off x="6487150" y="4868475"/>
            <a:ext cx="80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"/>
          <p:cNvCxnSpPr/>
          <p:nvPr/>
        </p:nvCxnSpPr>
        <p:spPr>
          <a:xfrm>
            <a:off x="6487150" y="5152300"/>
            <a:ext cx="80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"/>
          <p:cNvCxnSpPr/>
          <p:nvPr/>
        </p:nvCxnSpPr>
        <p:spPr>
          <a:xfrm>
            <a:off x="6487150" y="5686900"/>
            <a:ext cx="80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"/>
          <p:cNvCxnSpPr/>
          <p:nvPr/>
        </p:nvCxnSpPr>
        <p:spPr>
          <a:xfrm>
            <a:off x="6487150" y="6287575"/>
            <a:ext cx="80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"/>
          <p:cNvCxnSpPr/>
          <p:nvPr/>
        </p:nvCxnSpPr>
        <p:spPr>
          <a:xfrm>
            <a:off x="4592875" y="5744200"/>
            <a:ext cx="80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1"/>
          <p:cNvCxnSpPr/>
          <p:nvPr/>
        </p:nvCxnSpPr>
        <p:spPr>
          <a:xfrm>
            <a:off x="4592875" y="5160600"/>
            <a:ext cx="80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"/>
          <p:cNvCxnSpPr/>
          <p:nvPr/>
        </p:nvCxnSpPr>
        <p:spPr>
          <a:xfrm>
            <a:off x="4572000" y="4868475"/>
            <a:ext cx="80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"/>
          <p:cNvCxnSpPr/>
          <p:nvPr/>
        </p:nvCxnSpPr>
        <p:spPr>
          <a:xfrm>
            <a:off x="4572000" y="4271000"/>
            <a:ext cx="80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"/>
          <p:cNvCxnSpPr/>
          <p:nvPr/>
        </p:nvCxnSpPr>
        <p:spPr>
          <a:xfrm>
            <a:off x="5529575" y="6285225"/>
            <a:ext cx="7800" cy="53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"/>
          <p:cNvCxnSpPr/>
          <p:nvPr/>
        </p:nvCxnSpPr>
        <p:spPr>
          <a:xfrm>
            <a:off x="6318250" y="6290300"/>
            <a:ext cx="7800" cy="53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"/>
          <p:cNvCxnSpPr/>
          <p:nvPr/>
        </p:nvCxnSpPr>
        <p:spPr>
          <a:xfrm flipH="1" rot="10800000">
            <a:off x="756925" y="6489650"/>
            <a:ext cx="1917600" cy="1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1"/>
          <p:cNvCxnSpPr/>
          <p:nvPr/>
        </p:nvCxnSpPr>
        <p:spPr>
          <a:xfrm>
            <a:off x="1642375" y="4354600"/>
            <a:ext cx="12600" cy="217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4" name="Google Shape;144;p1"/>
          <p:cNvSpPr txBox="1"/>
          <p:nvPr/>
        </p:nvSpPr>
        <p:spPr>
          <a:xfrm>
            <a:off x="1906400" y="5486400"/>
            <a:ext cx="762000" cy="568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1"/>
          <p:cNvCxnSpPr/>
          <p:nvPr/>
        </p:nvCxnSpPr>
        <p:spPr>
          <a:xfrm>
            <a:off x="1893575" y="6038850"/>
            <a:ext cx="6300" cy="45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1"/>
          <p:cNvCxnSpPr/>
          <p:nvPr/>
        </p:nvCxnSpPr>
        <p:spPr>
          <a:xfrm>
            <a:off x="2166625" y="6064850"/>
            <a:ext cx="6300" cy="45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"/>
          <p:cNvCxnSpPr/>
          <p:nvPr/>
        </p:nvCxnSpPr>
        <p:spPr>
          <a:xfrm>
            <a:off x="1925325" y="6502400"/>
            <a:ext cx="0" cy="36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1"/>
          <p:cNvCxnSpPr/>
          <p:nvPr/>
        </p:nvCxnSpPr>
        <p:spPr>
          <a:xfrm>
            <a:off x="1560100" y="6502400"/>
            <a:ext cx="0" cy="36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9" name="Google Shape;149;p1"/>
          <p:cNvSpPr txBox="1"/>
          <p:nvPr/>
        </p:nvSpPr>
        <p:spPr>
          <a:xfrm>
            <a:off x="784300" y="646402"/>
            <a:ext cx="1074600" cy="461700"/>
          </a:xfrm>
          <a:prstGeom prst="rect">
            <a:avLst/>
          </a:prstGeom>
          <a:noFill/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Room 1-121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2285312" y="1627637"/>
            <a:ext cx="1074600" cy="566700"/>
          </a:xfrm>
          <a:prstGeom prst="rect">
            <a:avLst/>
          </a:prstGeom>
          <a:noFill/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750900" y="1094650"/>
            <a:ext cx="423300" cy="276900"/>
          </a:xfrm>
          <a:prstGeom prst="rect">
            <a:avLst/>
          </a:prstGeom>
          <a:noFill/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1435600" y="1094650"/>
            <a:ext cx="423300" cy="276900"/>
          </a:xfrm>
          <a:prstGeom prst="rect">
            <a:avLst/>
          </a:prstGeom>
          <a:noFill/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3954700" y="2173775"/>
            <a:ext cx="423300" cy="276900"/>
          </a:xfrm>
          <a:prstGeom prst="rect">
            <a:avLst/>
          </a:prstGeom>
          <a:noFill/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3922675" y="2785738"/>
            <a:ext cx="423300" cy="566700"/>
          </a:xfrm>
          <a:prstGeom prst="rect">
            <a:avLst/>
          </a:prstGeom>
          <a:noFill/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2229650" y="707625"/>
            <a:ext cx="1185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Room 1-116</a:t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Declamation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2325638" y="1662675"/>
            <a:ext cx="993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Band Room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1-117</a:t>
            </a:r>
            <a:endParaRPr/>
          </a:p>
        </p:txBody>
      </p:sp>
      <p:sp>
        <p:nvSpPr>
          <p:cNvPr id="157" name="Google Shape;157;p1"/>
          <p:cNvSpPr txBox="1"/>
          <p:nvPr/>
        </p:nvSpPr>
        <p:spPr>
          <a:xfrm>
            <a:off x="792725" y="6095150"/>
            <a:ext cx="891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5-114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58" name="Google Shape;158;p1"/>
          <p:cNvSpPr txBox="1"/>
          <p:nvPr/>
        </p:nvSpPr>
        <p:spPr>
          <a:xfrm>
            <a:off x="777124" y="4757575"/>
            <a:ext cx="847800" cy="461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5-102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Impromptu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799400" y="5219275"/>
            <a:ext cx="847800" cy="461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5-107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Informative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780350" y="5686900"/>
            <a:ext cx="847800" cy="461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5-113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Oratory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780338" y="4343400"/>
            <a:ext cx="89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5-101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Dramatic Per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792725" y="6452600"/>
            <a:ext cx="89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5-115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Congress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1925325" y="6428300"/>
            <a:ext cx="75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5-121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Congress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2144900" y="6050200"/>
            <a:ext cx="609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5-123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Oratory</a:t>
            </a:r>
            <a:endParaRPr/>
          </a:p>
        </p:txBody>
      </p:sp>
      <p:sp>
        <p:nvSpPr>
          <p:cNvPr id="165" name="Google Shape;165;p1"/>
          <p:cNvSpPr txBox="1"/>
          <p:nvPr/>
        </p:nvSpPr>
        <p:spPr>
          <a:xfrm>
            <a:off x="6564625" y="3523288"/>
            <a:ext cx="609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</a:t>
            </a:r>
            <a:r>
              <a:rPr lang="en-US" sz="900">
                <a:solidFill>
                  <a:schemeClr val="dk1"/>
                </a:solidFill>
              </a:rPr>
              <a:t>-102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Lincoln Douglas</a:t>
            </a:r>
            <a:endParaRPr/>
          </a:p>
        </p:txBody>
      </p:sp>
      <p:sp>
        <p:nvSpPr>
          <p:cNvPr id="166" name="Google Shape;166;p1"/>
          <p:cNvSpPr txBox="1"/>
          <p:nvPr/>
        </p:nvSpPr>
        <p:spPr>
          <a:xfrm>
            <a:off x="6576738" y="4249850"/>
            <a:ext cx="609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4-104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Lincoln Douglas</a:t>
            </a:r>
            <a:endParaRPr/>
          </a:p>
        </p:txBody>
      </p:sp>
      <p:sp>
        <p:nvSpPr>
          <p:cNvPr id="167" name="Google Shape;167;p1"/>
          <p:cNvSpPr txBox="1"/>
          <p:nvPr/>
        </p:nvSpPr>
        <p:spPr>
          <a:xfrm>
            <a:off x="6576738" y="5082963"/>
            <a:ext cx="609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4-110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Lincoln Douglas</a:t>
            </a:r>
            <a:endParaRPr/>
          </a:p>
        </p:txBody>
      </p:sp>
      <p:sp>
        <p:nvSpPr>
          <p:cNvPr id="168" name="Google Shape;168;p1"/>
          <p:cNvSpPr txBox="1"/>
          <p:nvPr/>
        </p:nvSpPr>
        <p:spPr>
          <a:xfrm>
            <a:off x="6576738" y="5679088"/>
            <a:ext cx="609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4-111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Lincoln Douglas</a:t>
            </a:r>
            <a:endParaRPr/>
          </a:p>
        </p:txBody>
      </p:sp>
      <p:sp>
        <p:nvSpPr>
          <p:cNvPr id="169" name="Google Shape;169;p1"/>
          <p:cNvSpPr txBox="1"/>
          <p:nvPr/>
        </p:nvSpPr>
        <p:spPr>
          <a:xfrm>
            <a:off x="6564625" y="6295738"/>
            <a:ext cx="609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4-112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Lincoln Douglas</a:t>
            </a:r>
            <a:endParaRPr/>
          </a:p>
        </p:txBody>
      </p:sp>
      <p:sp>
        <p:nvSpPr>
          <p:cNvPr id="170" name="Google Shape;170;p1"/>
          <p:cNvSpPr txBox="1"/>
          <p:nvPr/>
        </p:nvSpPr>
        <p:spPr>
          <a:xfrm>
            <a:off x="5623013" y="6251138"/>
            <a:ext cx="609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4-113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Public Forum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71" name="Google Shape;171;p1"/>
          <p:cNvSpPr txBox="1"/>
          <p:nvPr/>
        </p:nvSpPr>
        <p:spPr>
          <a:xfrm>
            <a:off x="4681425" y="6290288"/>
            <a:ext cx="6096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4-114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Public Forum</a:t>
            </a:r>
            <a:endParaRPr/>
          </a:p>
        </p:txBody>
      </p:sp>
      <p:sp>
        <p:nvSpPr>
          <p:cNvPr id="172" name="Google Shape;172;p1"/>
          <p:cNvSpPr txBox="1"/>
          <p:nvPr/>
        </p:nvSpPr>
        <p:spPr>
          <a:xfrm>
            <a:off x="4601750" y="3557713"/>
            <a:ext cx="609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4-128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Extrmp</a:t>
            </a:r>
            <a:endParaRPr/>
          </a:p>
        </p:txBody>
      </p:sp>
      <p:sp>
        <p:nvSpPr>
          <p:cNvPr id="173" name="Google Shape;173;p1"/>
          <p:cNvSpPr txBox="1"/>
          <p:nvPr/>
        </p:nvSpPr>
        <p:spPr>
          <a:xfrm>
            <a:off x="4657800" y="4338888"/>
            <a:ext cx="628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4-127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Extrmp</a:t>
            </a:r>
            <a:endParaRPr/>
          </a:p>
        </p:txBody>
      </p:sp>
      <p:sp>
        <p:nvSpPr>
          <p:cNvPr id="174" name="Google Shape;174;p1"/>
          <p:cNvSpPr txBox="1"/>
          <p:nvPr/>
        </p:nvSpPr>
        <p:spPr>
          <a:xfrm>
            <a:off x="4629300" y="5221550"/>
            <a:ext cx="685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4-119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Extrmp</a:t>
            </a:r>
            <a:endParaRPr/>
          </a:p>
        </p:txBody>
      </p:sp>
      <p:sp>
        <p:nvSpPr>
          <p:cNvPr id="175" name="Google Shape;175;p1"/>
          <p:cNvSpPr txBox="1"/>
          <p:nvPr/>
        </p:nvSpPr>
        <p:spPr>
          <a:xfrm>
            <a:off x="5588275" y="3524638"/>
            <a:ext cx="685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4-101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Extrmp</a:t>
            </a:r>
            <a:endParaRPr/>
          </a:p>
        </p:txBody>
      </p:sp>
      <p:sp>
        <p:nvSpPr>
          <p:cNvPr id="176" name="Google Shape;176;p1"/>
          <p:cNvSpPr txBox="1"/>
          <p:nvPr/>
        </p:nvSpPr>
        <p:spPr>
          <a:xfrm>
            <a:off x="4555650" y="5786400"/>
            <a:ext cx="91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4-117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Public Forum</a:t>
            </a:r>
            <a:endParaRPr/>
          </a:p>
        </p:txBody>
      </p:sp>
      <p:sp>
        <p:nvSpPr>
          <p:cNvPr id="177" name="Google Shape;177;p1"/>
          <p:cNvSpPr txBox="1"/>
          <p:nvPr/>
        </p:nvSpPr>
        <p:spPr>
          <a:xfrm>
            <a:off x="6469375" y="4807875"/>
            <a:ext cx="1128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4-106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</a:rPr>
              <a:t>Oral Interp</a:t>
            </a:r>
            <a:endParaRPr/>
          </a:p>
        </p:txBody>
      </p:sp>
      <p:sp>
        <p:nvSpPr>
          <p:cNvPr id="178" name="Google Shape;178;p1"/>
          <p:cNvSpPr txBox="1"/>
          <p:nvPr/>
        </p:nvSpPr>
        <p:spPr>
          <a:xfrm>
            <a:off x="5860300" y="63450"/>
            <a:ext cx="1074600" cy="461700"/>
          </a:xfrm>
          <a:prstGeom prst="rect">
            <a:avLst/>
          </a:prstGeom>
          <a:noFill/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"/>
          <p:cNvSpPr txBox="1"/>
          <p:nvPr/>
        </p:nvSpPr>
        <p:spPr>
          <a:xfrm rot="5400000">
            <a:off x="-1743500" y="3426650"/>
            <a:ext cx="4105200" cy="6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</a:rPr>
              <a:t>Front of School</a:t>
            </a:r>
            <a:endParaRPr sz="3200">
              <a:solidFill>
                <a:schemeClr val="dk1"/>
              </a:solidFill>
            </a:endParaRPr>
          </a:p>
        </p:txBody>
      </p:sp>
      <p:sp>
        <p:nvSpPr>
          <p:cNvPr id="180" name="Google Shape;180;p1"/>
          <p:cNvSpPr txBox="1"/>
          <p:nvPr/>
        </p:nvSpPr>
        <p:spPr>
          <a:xfrm>
            <a:off x="7860025" y="194300"/>
            <a:ext cx="13029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</a:rPr>
              <a:t>WiFi Login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</a:rPr>
              <a:t>BDSGuest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</a:rPr>
              <a:t>Password 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22222"/>
                </a:solidFill>
                <a:highlight>
                  <a:srgbClr val="FFFFFF"/>
                </a:highlight>
              </a:rPr>
              <a:t>Bdsguest08</a:t>
            </a:r>
            <a:endParaRPr b="1"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f4ebaf85f2_0_74"/>
          <p:cNvSpPr txBox="1"/>
          <p:nvPr>
            <p:ph idx="1" type="body"/>
          </p:nvPr>
        </p:nvSpPr>
        <p:spPr>
          <a:xfrm>
            <a:off x="457200" y="365750"/>
            <a:ext cx="8229600" cy="576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/>
              <a:t>                          </a:t>
            </a:r>
            <a:endParaRPr sz="1600"/>
          </a:p>
        </p:txBody>
      </p:sp>
      <p:graphicFrame>
        <p:nvGraphicFramePr>
          <p:cNvPr id="186" name="Google Shape;186;g1f4ebaf85f2_0_74"/>
          <p:cNvGraphicFramePr/>
          <p:nvPr/>
        </p:nvGraphicFramePr>
        <p:xfrm>
          <a:off x="952500" y="762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{C34AFA9B-2028-402A-BE80-83489FCBA446}</a:tableStyleId>
              </a:tblPr>
              <a:tblGrid>
                <a:gridCol w="3619500"/>
                <a:gridCol w="3619500"/>
              </a:tblGrid>
              <a:tr h="23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/>
                        <a:t>Event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  Rooms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3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Congress 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 5-115 and 5-121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3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Declamation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1-116 and 1-123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36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Dramatic Performance+ DUO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5-101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19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Extemp S.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4-128, 4-127,4-119, 4-101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19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Impromptu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5-102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19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Informative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5-107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19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Lincoln Douglas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4-102, 4-104, 4-110, 4-111, 4-112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19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Oral Interp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4-106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11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Oratory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5-113 and 5-123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11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Public Forum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4-114, 4-113, 4-117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2009-04-10T14:01:47Z</dcterms:created>
  <dc:creator>Teacher</dc:creator>
</cp:coreProperties>
</file>